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B778-23CA-42BE-8E32-492053FB1795}" type="datetimeFigureOut">
              <a:rPr lang="es-ES" smtClean="0"/>
              <a:t>28/06/2017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00EA-947C-4CD4-A99D-54B9AE8681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4888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B778-23CA-42BE-8E32-492053FB1795}" type="datetimeFigureOut">
              <a:rPr lang="es-ES" smtClean="0"/>
              <a:t>28/06/2017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00EA-947C-4CD4-A99D-54B9AE8681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887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B778-23CA-42BE-8E32-492053FB1795}" type="datetimeFigureOut">
              <a:rPr lang="es-ES" smtClean="0"/>
              <a:t>28/06/2017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00EA-947C-4CD4-A99D-54B9AE8681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325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B778-23CA-42BE-8E32-492053FB1795}" type="datetimeFigureOut">
              <a:rPr lang="es-ES" smtClean="0"/>
              <a:t>28/06/2017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00EA-947C-4CD4-A99D-54B9AE8681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8596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B778-23CA-42BE-8E32-492053FB1795}" type="datetimeFigureOut">
              <a:rPr lang="es-ES" smtClean="0"/>
              <a:t>28/06/2017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00EA-947C-4CD4-A99D-54B9AE8681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381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B778-23CA-42BE-8E32-492053FB1795}" type="datetimeFigureOut">
              <a:rPr lang="es-ES" smtClean="0"/>
              <a:t>28/06/2017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00EA-947C-4CD4-A99D-54B9AE8681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67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B778-23CA-42BE-8E32-492053FB1795}" type="datetimeFigureOut">
              <a:rPr lang="es-ES" smtClean="0"/>
              <a:t>28/06/2017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00EA-947C-4CD4-A99D-54B9AE8681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154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B778-23CA-42BE-8E32-492053FB1795}" type="datetimeFigureOut">
              <a:rPr lang="es-ES" smtClean="0"/>
              <a:t>28/06/2017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00EA-947C-4CD4-A99D-54B9AE8681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9293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B778-23CA-42BE-8E32-492053FB1795}" type="datetimeFigureOut">
              <a:rPr lang="es-ES" smtClean="0"/>
              <a:t>28/06/2017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00EA-947C-4CD4-A99D-54B9AE8681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43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B778-23CA-42BE-8E32-492053FB1795}" type="datetimeFigureOut">
              <a:rPr lang="es-ES" smtClean="0"/>
              <a:t>28/06/2017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00EA-947C-4CD4-A99D-54B9AE8681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622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B778-23CA-42BE-8E32-492053FB1795}" type="datetimeFigureOut">
              <a:rPr lang="es-ES" smtClean="0"/>
              <a:t>28/06/2017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00EA-947C-4CD4-A99D-54B9AE8681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242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1B778-23CA-42BE-8E32-492053FB1795}" type="datetimeFigureOut">
              <a:rPr lang="es-ES" smtClean="0"/>
              <a:t>28/06/2017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800EA-947C-4CD4-A99D-54B9AE8681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76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0608" y="759854"/>
            <a:ext cx="10856889" cy="5293217"/>
          </a:xfrm>
        </p:spPr>
        <p:txBody>
          <a:bodyPr>
            <a:noAutofit/>
          </a:bodyPr>
          <a:lstStyle/>
          <a:p>
            <a:r>
              <a:rPr lang="es-ES" sz="2000" b="1" u="sng" dirty="0" smtClean="0">
                <a:solidFill>
                  <a:srgbClr val="FF0000"/>
                </a:solidFill>
              </a:rPr>
              <a:t>OFERTA EMPLEO : SECURITAS DIRECT </a:t>
            </a:r>
            <a:br>
              <a:rPr lang="es-ES" sz="2000" b="1" u="sng" dirty="0" smtClean="0">
                <a:solidFill>
                  <a:srgbClr val="FF0000"/>
                </a:solidFill>
              </a:rPr>
            </a:br>
            <a:r>
              <a:rPr lang="es-ES" sz="2000" b="1" u="sng" dirty="0" smtClean="0">
                <a:solidFill>
                  <a:srgbClr val="FF0000"/>
                </a:solidFill>
              </a:rPr>
              <a:t/>
            </a:r>
            <a:br>
              <a:rPr lang="es-ES" sz="2000" b="1" u="sng" dirty="0" smtClean="0">
                <a:solidFill>
                  <a:srgbClr val="FF0000"/>
                </a:solidFill>
              </a:rPr>
            </a:br>
            <a:r>
              <a:rPr lang="es-ES" sz="1600" dirty="0"/>
              <a:t>Buscamos </a:t>
            </a:r>
            <a:r>
              <a:rPr lang="es-ES" sz="1600" dirty="0" smtClean="0"/>
              <a:t>perfiles </a:t>
            </a:r>
            <a:r>
              <a:rPr lang="es-ES" sz="1600" dirty="0"/>
              <a:t>comerciales en el departamento de Fuerza de Ventas. </a:t>
            </a:r>
            <a:r>
              <a:rPr lang="es-ES" sz="1600" dirty="0" smtClean="0"/>
              <a:t/>
            </a:r>
            <a:br>
              <a:rPr lang="es-ES" sz="1600" dirty="0" smtClean="0"/>
            </a:br>
            <a:r>
              <a:rPr lang="es-ES" sz="1600" dirty="0" smtClean="0"/>
              <a:t>Personas </a:t>
            </a:r>
            <a:r>
              <a:rPr lang="es-ES" sz="1600" dirty="0"/>
              <a:t>con </a:t>
            </a:r>
            <a:r>
              <a:rPr lang="es-ES" sz="1600" b="1" dirty="0"/>
              <a:t>ambición y orientadas al trato con las personas</a:t>
            </a:r>
            <a:r>
              <a:rPr lang="es-ES" sz="1600" dirty="0"/>
              <a:t>. La finalidad de nuestro trabajo es proteger y ofrecer seguridad a las personas y a sus bienes.</a:t>
            </a:r>
            <a:br>
              <a:rPr lang="es-ES" sz="1600" dirty="0"/>
            </a:br>
            <a:r>
              <a:rPr lang="es-ES" sz="1600" dirty="0"/>
              <a:t> </a:t>
            </a:r>
            <a:br>
              <a:rPr lang="es-ES" sz="1600" dirty="0"/>
            </a:br>
            <a:r>
              <a:rPr lang="es-ES" sz="1600" dirty="0"/>
              <a:t>Nuestra función principal es la prevención y asesoramiento a los clientes que quieren proteger sus negocios, hogares, industria… hacemos la venta de los sistemas de seguridad y también formamos a los especialistas en los 3 primeros meses con un curso de instalación para convertirlos en Técnicos.</a:t>
            </a:r>
            <a:br>
              <a:rPr lang="es-ES" sz="1600" dirty="0"/>
            </a:br>
            <a:r>
              <a:rPr lang="es-ES" sz="1600" dirty="0"/>
              <a:t> </a:t>
            </a:r>
            <a:br>
              <a:rPr lang="es-ES" sz="1600" dirty="0"/>
            </a:br>
            <a:r>
              <a:rPr lang="es-ES" sz="1600" b="1" dirty="0"/>
              <a:t>Ofrecemos un plan de carrera profesional, donde formamos y dotamos de experiencia a las personas que se incorporan a la compañía.  Además impartimos cursos desde nuestra Escuela de Ventas  que son totalmente gratuitos para nuestros equipos.</a:t>
            </a:r>
            <a:br>
              <a:rPr lang="es-ES" sz="1600" b="1" dirty="0"/>
            </a:br>
            <a:r>
              <a:rPr lang="es-ES" sz="1600" b="1" dirty="0" smtClean="0"/>
              <a:t>Ofrecemos </a:t>
            </a:r>
            <a:r>
              <a:rPr lang="es-ES" sz="1600" b="1" dirty="0"/>
              <a:t>un contrato estable con alta en régimen general, un salario fijo y altas comisiones. Tras superar los 6 primeros meses en la compañía, podrán hacer uso de los Beneficios sociales que ofrece nuestra empresa. </a:t>
            </a:r>
            <a:br>
              <a:rPr lang="es-ES" sz="1600" b="1" dirty="0"/>
            </a:br>
            <a:r>
              <a:rPr lang="es-ES" sz="1600" dirty="0"/>
              <a:t> </a:t>
            </a:r>
            <a:br>
              <a:rPr lang="es-ES" sz="1600" dirty="0"/>
            </a:br>
            <a:r>
              <a:rPr lang="es-ES" sz="1600" dirty="0"/>
              <a:t>Al ser Líderes en el sector y ser una Gran Multinacional, ofrecemos además la posibilidad de movilidad geográfica Nacional e Internacional para ajustarnos a las necesidades y aspiraciones de todos nuestros especialistas.</a:t>
            </a:r>
            <a:br>
              <a:rPr lang="es-ES" sz="1600" dirty="0"/>
            </a:br>
            <a:r>
              <a:rPr lang="es-ES" sz="1600" b="1" u="sng" dirty="0"/>
              <a:t> </a:t>
            </a:r>
            <a:br>
              <a:rPr lang="es-ES" sz="1600" b="1" u="sng" dirty="0"/>
            </a:br>
            <a:r>
              <a:rPr lang="es-ES" sz="1600" b="1" u="sng" dirty="0"/>
              <a:t>Los requisitos </a:t>
            </a:r>
            <a:r>
              <a:rPr lang="es-ES" sz="1600" dirty="0"/>
              <a:t>que planteamos para poder incorporar a las personas a nuestros equipos son: Actitud proactiva, personas con dotes para la comunicación y negociación, ambición, trabajo bajo objetivos y responsable. Disponibilidad de vehículo propio</a:t>
            </a:r>
            <a:r>
              <a:rPr lang="es-ES" sz="1600" dirty="0" smtClean="0"/>
              <a:t>.</a:t>
            </a:r>
            <a:br>
              <a:rPr lang="es-ES" sz="1600" dirty="0" smtClean="0"/>
            </a:br>
            <a:r>
              <a:rPr lang="es-ES" sz="1600" dirty="0"/>
              <a:t/>
            </a:r>
            <a:br>
              <a:rPr lang="es-ES" sz="1600" dirty="0"/>
            </a:br>
            <a:r>
              <a:rPr lang="es-ES" sz="1600" dirty="0" smtClean="0"/>
              <a:t>Si estás interesado/a envía tu CV actualizado en formato Word o PDF  con el asunto “”a: </a:t>
            </a:r>
            <a:r>
              <a:rPr lang="es-ES" sz="1600" b="1" u="sng" dirty="0" smtClean="0"/>
              <a:t>Nekane.Fernandez@securitasdirect.es</a:t>
            </a:r>
            <a:r>
              <a:rPr lang="es-ES" sz="1600" dirty="0"/>
              <a:t/>
            </a:r>
            <a:br>
              <a:rPr lang="es-ES" sz="1600" dirty="0"/>
            </a:br>
            <a:r>
              <a:rPr lang="es-ES" sz="1600" dirty="0" smtClean="0"/>
              <a:t/>
            </a:r>
            <a:br>
              <a:rPr lang="es-ES" sz="1600" dirty="0" smtClean="0"/>
            </a:br>
            <a:r>
              <a:rPr lang="es-ES" sz="1600" dirty="0" smtClean="0"/>
              <a:t>Esperamos que sea de vuestro interés.</a:t>
            </a:r>
            <a:br>
              <a:rPr lang="es-ES" sz="1600" dirty="0" smtClean="0"/>
            </a:br>
            <a:r>
              <a:rPr lang="es-ES" sz="1600" dirty="0" smtClean="0"/>
              <a:t>Un saludo</a:t>
            </a:r>
            <a:endParaRPr lang="es-ES" sz="1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578" y="5583058"/>
            <a:ext cx="397192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3436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OFERTA EMPLEO : SECURITAS DIRECT   Buscamos perfiles comerciales en el departamento de Fuerza de Ventas.  Personas con ambición y orientadas al trato con las personas. La finalidad de nuestro trabajo es proteger y ofrecer seguridad a las personas y a sus bienes.   Nuestra función principal es la prevención y asesoramiento a los clientes que quieren proteger sus negocios, hogares, industria… hacemos la venta de los sistemas de seguridad y también formamos a los especialistas en los 3 primeros meses con un curso de instalación para convertirlos en Técnicos.   Ofrecemos un plan de carrera profesional, donde formamos y dotamos de experiencia a las personas que se incorporan a la compañía.  Además impartimos cursos desde nuestra Escuela de Ventas  que son totalmente gratuitos para nuestros equipos. Ofrecemos un contrato estable con alta en régimen general, un salario fijo y altas comisiones. Tras superar los 6 primeros meses en la compañía, podrán hacer uso de los Beneficios sociales que ofrece nuestra empresa.    Al ser Líderes en el sector y ser una Gran Multinacional, ofrecemos además la posibilidad de movilidad geográfica Nacional e Internacional para ajustarnos a las necesidades y aspiraciones de todos nuestros especialistas.   Los requisitos que planteamos para poder incorporar a las personas a nuestros equipos son: Actitud proactiva, personas con dotes para la comunicación y negociación, ambición, trabajo bajo objetivos y responsable. Disponibilidad de vehículo propio.  Si estás interesado/a envía tu CV actualizado en formato Word o PDF  con el asunto “”a: Nekane.Fernandez@securitasdirect.es  Esperamos que sea de vuestro interés. Un saludo</vt:lpstr>
    </vt:vector>
  </TitlesOfParts>
  <Company>Securitas Direct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OFERTA EMPLEO : SECURITAS DIRECT   Buscamos perfiles comerciales en el departamento de Fuerza de Ventas.  Personas con ambición y orientadas al trato con las personas. La finalidad de nuestro trabajo es proteger y ofrecer seguridad a las personas y a sus bienes.   Nuestra función principal es la prevención y asesoramiento a los clientes que quieren proteger sus negocios, hogares, industria… hacemos la venta de los sistemas de seguridad y también formamos a los especialistas en los 3 primeros meses con un curso de instalación para convertirlos en Técnicos.   Ofrecemos un plan de carrera profesional, donde formamos y dotamos de experiencia a las personas que se incorporan a la compañía.  Además impartimos cursos desde nuestra Escuela de Ventas  que son totalmente gratuitos para nuestros equipos.   Ofrecemos un contrato estable con alta en régimen general, un salario fijo y altas comisiones. Tras superar los 6 primeros meses en la compañía, podrán hacer uso de los Beneficios sociales que ofrece nuestra empresa.    Al ser Líderes en el sector y ser una Gran Multinacional, ofrecemos además la posibilidad de movilidad geográfica Nacional e Internacional para ajustarnos a las necesidades y aspiraciones de todos nuestros especialistas.   Los requisitos que planteamos para poder incorporar a las personas a nuestros equipos son: Actitud proactiva, personas con dotes para la comunicación y negociación, ambición, trabajo bajo objetivos y responsable. Disponibilidad de vehículo propio. </dc:title>
  <dc:creator>Nekane Fernandez Santamaria</dc:creator>
  <cp:lastModifiedBy>Nekane Fernandez Santamaria</cp:lastModifiedBy>
  <cp:revision>3</cp:revision>
  <dcterms:created xsi:type="dcterms:W3CDTF">2017-06-28T09:20:03Z</dcterms:created>
  <dcterms:modified xsi:type="dcterms:W3CDTF">2017-06-28T09:36:20Z</dcterms:modified>
</cp:coreProperties>
</file>